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Relationship Id="rId76" Type="http://schemas.openxmlformats.org/officeDocument/2006/relationships/slide" Target="slides/slide69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22307dc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49d8fd9c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44f232a4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78dad058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65a47f64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12a7b25e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3faf42e3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7f417ed9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b5065bf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4b47e466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5ce40b26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7f981b6e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5b311433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73254f0a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24ef19d4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16685495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1b890db1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42e1ed96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7eb53527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2ab4d46e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45e697a9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25eefc19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4d88c03d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6ce8e0c3.jpe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2cfc5a11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6b7d2929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661979e0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1290957e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52468cb7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15c06c94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c1873b4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195434a0.jpe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674b015d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6d46b5a5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3d3f9baf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4d050c8f.jpe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1b061d93.jpe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2e7fabc1.png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3fe523c0.png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5c8e3305.pn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7bb7bcbb.jpeg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5bc7d871.png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f2a67ba7ca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f2a2044c219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98769"/>
                <a:gridCol w="602520"/>
                <a:gridCol w="1154158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66,625.0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1,599,000.0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6,100.0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6,100.0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331,328.5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4,969,928.0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3,909,649.8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324,500,937.0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1076463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98,519.4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4,039,296.0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699,545.2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16,089,540.0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164,248.4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17,410,335.0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5 Year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$366,177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$15,829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$40,000,000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10364"/>
                <a:gridCol w="1076463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76,330.3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5,266,794.0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470,109.4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65,815,321.0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390,722.4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86,740,368.9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1076463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515,058.0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43,779,933.0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2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360,541.9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75,713,793.0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39,543.6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7,790,097.5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5 Year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$576,828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$32,500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$18,000,000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1076463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10,756.0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53,780.0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4,200.0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8,400.0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651,840.2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34,547,529.5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998769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3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103,000.0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52,407.3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2,725,180.0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5 Year Analysis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$544,001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$150 - $33,603,927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98769"/>
                <a:gridCol w="610364"/>
                <a:gridCol w="1076463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3,571,004.6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57,136,074.0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534,800.1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3,743,601.0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65,113.4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6,576,452.0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998769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13,938.2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83,629.0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75,700.0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227,100.0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19,244.3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1,270,125.0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5 Year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5 Year Analysis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$291,000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$6,750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$400 - $10,840,000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98769"/>
                <a:gridCol w="602520"/>
                <a:gridCol w="1076463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48,391.4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677,480.0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3,182,011.7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9,546,035.0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212,245.8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14,220,471.0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98769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191,700.0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1,725,300.0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3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350,820.2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2,806,562.0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64,988.1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2,534,537.0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5 Year Analysis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$14,966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$7,512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$65,544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34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14,966.1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119,729.0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26872"/>
                <a:gridCol w="602520"/>
                <a:gridCol w="726872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34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232467"/>
                <a:gridCol w="951906"/>
                <a:gridCol w="1184649"/>
                <a:gridCol w="1666436"/>
              </a:tblGrid>
              <a:tr h="39471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JOHNSON, KIM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5347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BOHANNON, ANTHONY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7,250.0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5436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MONTGOMERY, JUDY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6,261.0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 WINDERMERE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2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WWREALESTATEINVEST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5304-08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DU MAINE, JESSICA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65,544.0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5470 CLEMENS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WWREALESTATEINVEST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6,400.0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5300-5304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BUTLER, BREONA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7,774.0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5364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EVERETT, EDGAR III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 WINDERMERE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5 Year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$38,837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$200 - $200,000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998769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36,833.3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110,500.0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40,233.8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1,689,819.0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98769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2,950.0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8,850.0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102,333.3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307,000.0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54,893.7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1,646,810.0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98769"/>
                <a:gridCol w="602520"/>
                <a:gridCol w="1154158"/>
              </a:tblGrid>
              <a:tr h="378844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884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34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38,836.6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1,825,319.0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366,177.5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157,822,483.9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576,828.5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34,609,709.5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2,691,674.5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331,075,965.0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38,083.3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228,500.0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21,206.5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402,923.0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544,001.0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67,456,127.0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43,846.8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701,549.0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14,966.1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119,729.0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290,999.8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24,443,986.0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82261"/>
                <a:gridCol w="602520"/>
                <a:gridCol w="1154158"/>
              </a:tblGrid>
              <a:tr h="378844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884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34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54,518.3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1,962,660.0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257,679.8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127,293,823.5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50,949.6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2,853,180.0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218,408.0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37,566,171.0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35,651.4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392,165.0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12,511.1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112,600.0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21,078.1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1,580,854.0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111,850.1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3,691,052.0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124,498.2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7,096,399.0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5 Year Analysis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$38,083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$10,250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$175,000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43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39,700.0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198,500.0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18,721.7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56,165.0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336,000.0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95769"/>
                <a:gridCol w="1005931"/>
                <a:gridCol w="1184649"/>
                <a:gridCol w="1549519"/>
              </a:tblGrid>
              <a:tr h="39471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KOCH, FREDERICK &amp; MARJORIE DEL CARLO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1202 AUBERT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BOOKER, RICHARD JR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1234 BAYARD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HUNT, VANESSA 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764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2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KINGSWAY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4845 FOUNTAIN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43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ROOSEVELT TOWNE LTD PARTNERSHIP C/O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701 N EUCLID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459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LAMMERT, HOLLY 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4900 FOUNTAIN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5 Year Analysis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$21,206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$5,970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$100 - $160,000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Building Permit Density Map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3,400.0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10,200.0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2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25,514.9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382,723.0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04566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43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11,800.0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82,600.0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5 Year Analysis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$43,847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$21,823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$2,200 - $150,000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04566"/>
                <a:gridCol w="602520"/>
                <a:gridCol w="882261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2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28,223.0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84,669.0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46,823.3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561,880.0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82261"/>
                <a:gridCol w="602520"/>
                <a:gridCol w="998769"/>
              </a:tblGrid>
              <a:tr h="356817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5681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919,215.0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2,757,645.0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82,500.0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165,000.0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7963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27,443.1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768,407.0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5 Year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$2,691,675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$300,490,140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-28.49%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 2019 (172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$2,691,675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1132.41%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 2019 ($218,408)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2021-01-27T17:52:18Z</dcterms:modified>
  <cp:category/>
</cp:coreProperties>
</file>